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696DE3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3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4EB27E-7903-0427-82AF-A07C2AC83F8E}" name="Sarah Rudder" initials="SR" userId="926998adba382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 varScale="1">
        <p:scale>
          <a:sx n="111" d="100"/>
          <a:sy n="11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4_696D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2FC5-644F-4F4E-9146-9C617B312B42}" authorId="{604EB27E-7903-0427-82AF-A07C2AC83F8E}" created="2025-05-09T19:18:51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550591" sldId="260"/>
      <ac:picMk id="4" creationId="{048A0F71-C8BA-1640-D9A5-93C7EDAD40E0}"/>
    </ac:deMkLst>
    <p188:txBody>
      <a:bodyPr/>
      <a:lstStyle/>
      <a:p>
        <a:r>
          <a:rPr lang="en-US"/>
          <a:t>Fix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3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1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7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96DE3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ACDC0-6E07-4345-9D46-6656C143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482600"/>
            <a:ext cx="648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39D7E-96FF-CB1A-DB6E-3C30BC7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706466"/>
            <a:ext cx="9597887" cy="4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933BA-4C69-CF5C-8D3F-43642C5B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40" y="1412110"/>
            <a:ext cx="7813192" cy="3777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C2938-F76D-1AD6-607B-3E2A4380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638"/>
            <a:ext cx="3831220" cy="44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1B29-083B-3220-F85B-BD3EE4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30" y="1713856"/>
            <a:ext cx="9306339" cy="3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801A-73C7-FC55-37FF-D9B909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585"/>
            <a:ext cx="7772400" cy="48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C7D76-5B15-DF6A-5183-A28D2AA0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609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D52D-01FD-CEB0-09A5-78C9044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34"/>
            <a:ext cx="7772400" cy="4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94699-0C79-2050-5853-7BA712B1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78"/>
            <a:ext cx="7772400" cy="4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C3BB-8CF8-E4D4-EDD7-CB669501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62"/>
            <a:ext cx="7772400" cy="3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6DDE2-8075-070E-D430-F672B07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02" y="1666582"/>
            <a:ext cx="5892479" cy="3850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F937A-49E0-00C8-4570-2E85F1CC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7" y="1889828"/>
            <a:ext cx="4735010" cy="30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9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66532-7EA1-A328-790F-80455187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812800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72D5C-B772-41C6-FEFD-EF617C55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9040"/>
            <a:ext cx="7772400" cy="40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D97F5-4662-883F-7EC8-EB53C0C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98450"/>
            <a:ext cx="598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45128-ED53-FDEA-A776-0E0D556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15" y="553831"/>
            <a:ext cx="359410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A7FF4-733E-A11F-1162-C5CA269D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2" y="1753834"/>
            <a:ext cx="6100823" cy="33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40CAF-271F-86AE-06F8-7006B47D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59" y="311150"/>
            <a:ext cx="6743700" cy="623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414DE-7DBD-A110-1A21-9B39D0C5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8" y="1134319"/>
            <a:ext cx="4809136" cy="41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AB22-22D5-8C57-105C-9B98CA72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57" y="635000"/>
            <a:ext cx="5334000" cy="558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39FB1-790D-857B-540C-4D0B9D24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5" y="1654507"/>
            <a:ext cx="5584632" cy="35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EDC1B-F0D4-DD2F-9F87-095BC62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1" y="785223"/>
            <a:ext cx="4743030" cy="4371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E173DD-9F1C-38EF-CEC4-77095A02377A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F9577-9F32-7ADD-41CC-06BE0B90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8" y="1206821"/>
            <a:ext cx="384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90D34-EEB2-DD47-CDC7-B672E07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41300"/>
            <a:ext cx="53848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10FCE-085D-0FD4-CF69-08002EC6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317500"/>
            <a:ext cx="4381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1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37D59-A7DD-D809-B2FD-8382F617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20" y="1015938"/>
            <a:ext cx="9464502" cy="48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7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7B0A5-5C21-26BC-77CC-E8A787B6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46" y="790037"/>
            <a:ext cx="7772400" cy="45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6" y="773142"/>
            <a:ext cx="1252565" cy="440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44C64-6F40-75D0-6F50-E2E58D6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4" y="1437995"/>
            <a:ext cx="7772400" cy="3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4842</TotalTime>
  <Words>196</Words>
  <Application>Microsoft Macintosh PowerPoint</Application>
  <PresentationFormat>Widescreen</PresentationFormat>
  <Paragraphs>95</Paragraphs>
  <Slides>56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24</cp:revision>
  <dcterms:created xsi:type="dcterms:W3CDTF">2025-05-01T00:35:05Z</dcterms:created>
  <dcterms:modified xsi:type="dcterms:W3CDTF">2025-05-13T05:23:00Z</dcterms:modified>
</cp:coreProperties>
</file>